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17" r:id="rId3"/>
    <p:sldId id="1040" r:id="rId4"/>
    <p:sldId id="1019" r:id="rId5"/>
    <p:sldId id="1041" r:id="rId6"/>
    <p:sldId id="1042" r:id="rId7"/>
    <p:sldId id="1043" r:id="rId8"/>
    <p:sldId id="1032" r:id="rId9"/>
    <p:sldId id="1023" r:id="rId10"/>
    <p:sldId id="1047" r:id="rId11"/>
    <p:sldId id="1048" r:id="rId12"/>
    <p:sldId id="1049" r:id="rId13"/>
    <p:sldId id="1050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" y="1721001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5400" smtClean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机械振动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" y="2996952"/>
            <a:ext cx="1219041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简谐运动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速度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速度是描述物体在平衡位置附近振动快慢的物理量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在所建立的坐标轴上，速度的正负号表示物体运动方向与坐标轴的正方向相同或相反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应明确速度和位移是彼此独立的物理量，如振动物体通过同一个位置时，其位移矢量的方向是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，而其速度方向却有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两种可能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：指向或背离平衡位置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物体在最大位移处速度为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，在平衡位置处速度最大，物体在最大位移处速度方向发生改变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003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简谐运动的对称性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如图所示，物体在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之间做简谐运动，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点为平衡位置，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两点关于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点对称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hjqw03n.jpg" descr="id:21474910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22998" y="2101230"/>
            <a:ext cx="3872867" cy="463674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时间的对称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振动质点来回通过相同的两点所用的时间相等，如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质点经过关于平衡位置对称且等长的两线段的时间相等，如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i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015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速度和位移的对称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物体连续两次经过同一点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的速度大小相等，方向相反，位移相同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物体经过关于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点对称的两点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的速度大小相等，方向可能相同，也可能相反，位移大小相等，方向相反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qw03n.jpg" descr="id:21474910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3140968"/>
            <a:ext cx="3872867" cy="46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033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3149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物体做简谐运动的过程中，有两点</a:t>
            </a:r>
            <a:r>
              <a:rPr lang="en-US" altLang="zh-CN" sz="22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sz="22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A'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关于平衡位置对称，则物体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2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点和</a:t>
            </a:r>
            <a:r>
              <a:rPr lang="en-US" altLang="zh-CN" sz="22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A'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点的位移相同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在两点处的速度可能相同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在两点处的加速度可能相同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在两点处的动能一定相同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.eps" descr="id:21474910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811" y="899667"/>
            <a:ext cx="1083891" cy="349374"/>
          </a:xfrm>
          <a:prstGeom prst="rect">
            <a:avLst/>
          </a:prstGeom>
        </p:spPr>
      </p:pic>
      <p:pic>
        <p:nvPicPr>
          <p:cNvPr id="4" name="24答案.eps" descr="id:21474910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426971"/>
            <a:ext cx="787395" cy="2807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78933" y="3356992"/>
            <a:ext cx="8595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>
                <a:solidFill>
                  <a:srgbClr val="000000"/>
                </a:solidFill>
              </a:rPr>
              <a:t>B</a:t>
            </a:r>
            <a:r>
              <a:rPr lang="zh-CN" altLang="zh-CN" sz="220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2200">
                <a:solidFill>
                  <a:srgbClr val="000000"/>
                </a:solidFill>
              </a:rPr>
              <a:t>D</a:t>
            </a:r>
            <a:endParaRPr lang="zh-CN" altLang="en-US" sz="22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789040"/>
            <a:ext cx="1148584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根据简谐运动的特点可知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当物体运动到关于平衡位置对称的两点处时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物体的位移大小相等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但方向相反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物体的速度大小相等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方向可能相同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也可能相反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物体的加速度大小相等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方向相反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由于速度大小相等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动能一定相同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2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24解析.eps" descr="id:21474910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978799"/>
            <a:ext cx="765740" cy="27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99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机械振动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机械振动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或物体的某一部分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在某一位置附近的往复运动称为机械振动，简称振动，这个位置称为平衡位置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83444"/>
            <a:ext cx="6966049" cy="601340"/>
          </a:xfrm>
          <a:prstGeom prst="rect">
            <a:avLst/>
          </a:prstGeom>
        </p:spPr>
      </p:pic>
      <p:pic>
        <p:nvPicPr>
          <p:cNvPr id="4" name="知识点1.eps" descr="id:21474938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4255" y="1722978"/>
            <a:ext cx="1236455" cy="34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回复力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做机械振动的物体偏离平衡位置时，总会受到指向平衡位置的力，这种总是指向平衡位置的力称为回复力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存在平衡位置，平衡位置是指物体所受回复力为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的位置；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运动具有往复性、周期性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15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及其特征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弹簧振子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弹簧一端固定，另一端连接一个可视为质点的物体，不计弹簧质量，物体置于光滑水平面上，这样构成的振动系统称为弹簧振子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09199"/>
            <a:ext cx="1413871" cy="375988"/>
          </a:xfrm>
          <a:prstGeom prst="rect">
            <a:avLst/>
          </a:prstGeom>
        </p:spPr>
      </p:pic>
      <p:pic>
        <p:nvPicPr>
          <p:cNvPr id="4" name="hjqw01.jpg" descr="id:21474910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14886" y="3140968"/>
            <a:ext cx="654882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理想振子的条件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弹簧振子是一种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理想模型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，构成弹簧振子的弹簧和物体应满足以下条件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质量：弹簧质量比物体质量小得多，可以认为质量只集中于物体上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体积：构成弹簧振子的物体体积要足够小，与物体的位移相比，物体的大小可以忽略，可以认为物体是一个质点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阻力：在振动过程中可以忽略弹簧与物体受到的各种阻力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弹性限度：振子离平衡位置的最大位移在弹簧的弹性限度内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8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弹簧振子的运动示意图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平衡位置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物体所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受合力为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时的位置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振动位移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从平衡位置指向物体某时刻所在位置的有向线段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q17.jpg" descr="id:21474910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19142" y="1052736"/>
            <a:ext cx="2522914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02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定义：像弹簧振子这样，物体所受回复力的大小与位移大小成正比，方向总是与位移方向相反的运动称为简谐运动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加速度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1"/>
              <p:cNvSpPr txBox="1">
                <a:spLocks/>
              </p:cNvSpPr>
              <p:nvPr/>
            </p:nvSpPr>
            <p:spPr bwMode="auto">
              <a:xfrm>
                <a:off x="360854" y="2780928"/>
                <a:ext cx="11485848" cy="25629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𝑭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𝒎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简谐运动的加速度具有大小与位移大小成正比、方向与位移方向相反的特征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特点：简谐运动是最简单、最基本的振动，其振动过程关于平衡位置对称，是一种往复运动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弹簧振子的运动就是简谐运动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2780928"/>
                <a:ext cx="11485848" cy="2562946"/>
              </a:xfrm>
              <a:prstGeom prst="rect">
                <a:avLst/>
              </a:prstGeom>
              <a:blipFill>
                <a:blip r:embed="rId2"/>
                <a:stretch>
                  <a:fillRect l="-796" r="-849" b="-95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1631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80729"/>
            <a:ext cx="11512136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579967"/>
          </a:xfrm>
        </p:spPr>
        <p:txBody>
          <a:bodyPr/>
          <a:lstStyle/>
          <a:p>
            <a:r>
              <a:rPr lang="en-US" altLang="zh-CN" smtClean="0"/>
              <a:t>                               </a:t>
            </a:r>
            <a:endParaRPr lang="zh-CN" altLang="en-US"/>
          </a:p>
        </p:txBody>
      </p:sp>
      <p:pic>
        <p:nvPicPr>
          <p:cNvPr id="5" name="温馨提示.eps" descr="id:21474900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95094" y="1094660"/>
            <a:ext cx="2027704" cy="398730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95459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简谐运动的位移与机械运动的位移的区别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机械运动的位移是从初位置到末位置的有向线段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而简谐运动的位移通常是相对于平衡位置而言的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都是从平衡位置指向物体所在位置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674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32778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3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简谐运动的理解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位移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8420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从平衡位置指向物体所在位置的有向线段为振子的位移，其方向为从平衡位置指向振子所在位置，其大小为平衡位置到该位置的距离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位移的表示方法是以平衡位置为坐标原点，以振动所在的直线为坐标轴，规定正方向，则某一时刻物体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偏离平衡位置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的位移用该时刻物体所在的位置坐标来表示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物体通过平衡位置时，位移方向改变</a:t>
            </a:r>
            <a:r>
              <a:rPr lang="en-US" altLang="zh-CN" sz="23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7398" y="911131"/>
            <a:ext cx="6638168" cy="573653"/>
          </a:xfrm>
          <a:prstGeom prst="rect">
            <a:avLst/>
          </a:prstGeom>
        </p:spPr>
      </p:pic>
      <p:pic>
        <p:nvPicPr>
          <p:cNvPr id="4" name="要点.eps" descr="id:21474939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325" y="1609368"/>
            <a:ext cx="864353" cy="3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886</Words>
  <Application>Microsoft Office PowerPoint</Application>
  <PresentationFormat>自定义</PresentationFormat>
  <Paragraphs>53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381</cp:revision>
  <dcterms:created xsi:type="dcterms:W3CDTF">2020-11-06T05:24:00Z</dcterms:created>
  <dcterms:modified xsi:type="dcterms:W3CDTF">2025-06-18T01:55:51Z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